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sldIdLst>
    <p:sldId id="257" r:id="rId2"/>
    <p:sldId id="261" r:id="rId3"/>
    <p:sldId id="263" r:id="rId4"/>
    <p:sldId id="264" r:id="rId5"/>
    <p:sldId id="265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>
        <p:scale>
          <a:sx n="96" d="100"/>
          <a:sy n="96" d="100"/>
        </p:scale>
        <p:origin x="37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ionalgeographic.com/maps" TargetMode="External"/><Relationship Id="rId3" Type="http://schemas.openxmlformats.org/officeDocument/2006/relationships/hyperlink" Target="https://nationalgeographic.com/" TargetMode="External"/><Relationship Id="rId7" Type="http://schemas.openxmlformats.org/officeDocument/2006/relationships/hyperlink" Target="https://www.history.com/this-day-in-history/national-geographic-society-founded#:~:text=National%20Geographic%20quickly%20became%20known,the%20North%20and%20South%20Poles" TargetMode="External"/><Relationship Id="rId2" Type="http://schemas.openxmlformats.org/officeDocument/2006/relationships/hyperlink" Target="https://www.wikiwand.com/sh/National_Geographic_Socie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National_Geographic" TargetMode="External"/><Relationship Id="rId5" Type="http://schemas.openxmlformats.org/officeDocument/2006/relationships/hyperlink" Target="https://nationalgeographic.rs/foto" TargetMode="External"/><Relationship Id="rId4" Type="http://schemas.openxmlformats.org/officeDocument/2006/relationships/hyperlink" Target="https://nightslides.com/travel/looking-back-at-the-most-iconic-nat-geo-cov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5797" y="6436262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Ana </a:t>
            </a:r>
            <a:r>
              <a:rPr lang="en-US" dirty="0" err="1" smtClean="0">
                <a:solidFill>
                  <a:schemeClr val="tx1"/>
                </a:solidFill>
              </a:rPr>
              <a:t>Savic</a:t>
            </a:r>
            <a:r>
              <a:rPr lang="en-US" dirty="0" smtClean="0">
                <a:solidFill>
                  <a:schemeClr val="tx1"/>
                </a:solidFill>
              </a:rPr>
              <a:t> 4/4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utoShape 2" descr="National Geographic Logo Png Transparent Background - National Geographic  Logo Svg, Png Download - 768x768(#522851) - PngFi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671664"/>
            <a:ext cx="7523692" cy="54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8417" y="238539"/>
            <a:ext cx="11688418" cy="6370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4067" y="435186"/>
            <a:ext cx="8500533" cy="710327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2"/>
                </a:solidFill>
              </a:rPr>
              <a:t>O </a:t>
            </a:r>
            <a:r>
              <a:rPr lang="en-US" sz="2800" dirty="0" err="1" smtClean="0">
                <a:solidFill>
                  <a:schemeClr val="bg2"/>
                </a:solidFill>
              </a:rPr>
              <a:t>nacionalnoj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</a:rPr>
              <a:t>geografiji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7" y="1145513"/>
            <a:ext cx="10058400" cy="3849624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Udruženje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Nacionalne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geografije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je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osnovano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u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Vašingtonu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D.C. 27.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januara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1888, od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strane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33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naučnika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istraživača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koji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interesovali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za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:"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Uvećanje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geografskog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znanja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promotiranje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očuvanja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svetskih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kulturnih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istorijskih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prirodnih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izvora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”,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oni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smislili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uspešnu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marketinšku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kampanju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o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članstvu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u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Udruženju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prvu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veliku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upotrebu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fotografija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koje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bukvalno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pričale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priče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u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magazinu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2531533"/>
            <a:ext cx="2419665" cy="3511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04" y="2531533"/>
            <a:ext cx="2537883" cy="3518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249" y="2531533"/>
            <a:ext cx="2543976" cy="35115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7668" y="6049962"/>
            <a:ext cx="2559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Prvi izdanje 1888.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3094" y="6073380"/>
            <a:ext cx="22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Izdanje 1.1915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14045" y="6043071"/>
            <a:ext cx="194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90000"/>
                  </a:schemeClr>
                </a:solidFill>
              </a:rPr>
              <a:t>Izdanje 10.1963</a:t>
            </a:r>
            <a:endParaRPr lang="en-US" sz="14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418" y="228600"/>
            <a:ext cx="11678478" cy="6370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66" y="506895"/>
            <a:ext cx="9578009" cy="10799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Raznovrsnost 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i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evolucija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nacionalne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geografije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kroz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godine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939" y="1586811"/>
            <a:ext cx="10058400" cy="3849624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Kroz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godine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Nacionalne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geografije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dosta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promenio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prvo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izdanje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nije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imalo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cak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jednu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sliku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sto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je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danas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tesko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zamisliti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obzirom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upadljivim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slikama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prepoznatljivi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poznati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</a:p>
          <a:p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Razvojom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medija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tehnologije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Nacionalna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geografija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je 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ubrzo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prebacila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drugi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format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ali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idalje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zadrzavajuci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cuveni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National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Geographic HD (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prvobitno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National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Geographic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Channel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ili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Nat Geo TV) je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formirana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2001.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godine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u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emisijama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pricalo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istim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temama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kao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u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o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svetu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koji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okruzuje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Vazno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pomrnuti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zvanicni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sajt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svaki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dan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mogu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naci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nove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price.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Nat Geo WILD, osnovan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2010,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razliku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od Nat Geo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TV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bavi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prikazuje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samo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zivotinje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dok je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Nat Geo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Mundo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prilagodjen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spancima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u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americi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emituje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samo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spanskom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Danas se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Nacionalne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geografije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prodaje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u vise od 20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zemalja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20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razlicitih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jezika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predstavlja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jedan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od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najpopularnijih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najpoznatijih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svetu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93" y="4896057"/>
            <a:ext cx="3527338" cy="1246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08" y="4826307"/>
            <a:ext cx="1589845" cy="1589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436" y="4456718"/>
            <a:ext cx="3498989" cy="1959434"/>
          </a:xfrm>
          <a:prstGeom prst="rect">
            <a:avLst/>
          </a:prstGeom>
          <a:ln w="127000" cap="sq">
            <a:solidFill>
              <a:schemeClr val="tx1">
                <a:lumMod val="85000"/>
                <a:lumOff val="1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6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418" y="258417"/>
            <a:ext cx="11718235" cy="6361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69" y="183839"/>
            <a:ext cx="9021417" cy="1196145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Slava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419" y="1136441"/>
            <a:ext cx="10058400" cy="3849624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Nacionalna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geografija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je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definitivno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stekla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slavu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svojim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fotografijama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obicnom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coveku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priblizava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prirodu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Naslovne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strane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kroz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godine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uspele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zadive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citaoce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isto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tako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steknu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nove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fanove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Od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ranih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dana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imala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je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atraktivne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fotografije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koje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uspele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impresioniraju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publiku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ono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sto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cini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toliko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posebnim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jeste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sam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proces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dobijanja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fotografije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koji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zahteva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trud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strpljenje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I pre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svega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mogunost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fotografa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uhvati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momenat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59" y="2970772"/>
            <a:ext cx="2317267" cy="3334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67" y="2970772"/>
            <a:ext cx="2342323" cy="3370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75" y="2974994"/>
            <a:ext cx="2339389" cy="3365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237" y="2970772"/>
            <a:ext cx="2337301" cy="33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5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18661"/>
            <a:ext cx="11698357" cy="639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2" y="491522"/>
            <a:ext cx="2178390" cy="3134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185" y="514627"/>
            <a:ext cx="2208079" cy="317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129" y="491522"/>
            <a:ext cx="2203176" cy="3169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692" y="491522"/>
            <a:ext cx="2290008" cy="32000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617" y="4005470"/>
            <a:ext cx="10754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Slava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ne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smanjuje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niti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izgleda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kao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skoro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poasti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rocenjuje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se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trenutno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postoji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6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miliona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kopija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ovog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cuvenog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magazina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koji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kroz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ove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godine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uspeva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da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podigne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svesnost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ljudi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o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aktivnim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problemima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planeti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1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417" y="218661"/>
            <a:ext cx="11708296" cy="639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22" y="463690"/>
            <a:ext cx="3087757" cy="530223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bg2">
                    <a:lumMod val="90000"/>
                  </a:schemeClr>
                </a:solidFill>
              </a:rPr>
              <a:t>izvori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22" y="1099268"/>
            <a:ext cx="8842513" cy="3413097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www.wikiwand.com/sh/National_Geographic_Society</a:t>
            </a:r>
            <a:endParaRPr lang="en-US" sz="1600" dirty="0" smtClean="0"/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nationalgeographic.com</a:t>
            </a:r>
            <a:endParaRPr lang="en-US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nightslides.com/travel/looking-back-at-the-most-iconic-nat-geo-covers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nationalgeographic.rs/foto</a:t>
            </a:r>
            <a:r>
              <a:rPr lang="en-US" sz="1600" dirty="0" smtClean="0"/>
              <a:t> </a:t>
            </a:r>
          </a:p>
          <a:p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en.wikipedia.org/wiki/National_Geographic</a:t>
            </a:r>
            <a:endParaRPr lang="en-US" sz="1600" dirty="0"/>
          </a:p>
          <a:p>
            <a:r>
              <a:rPr lang="en-US" sz="1600" dirty="0">
                <a:hlinkClick r:id="rId7"/>
              </a:rPr>
              <a:t>https://www.history.com/this-day-in-history/national-geographic-society-founded#:~:text=National%20Geographic%20quickly%20became%20known,the%20North%20and%20South%20Poles</a:t>
            </a:r>
            <a:r>
              <a:rPr lang="en-US" sz="1600" dirty="0" smtClean="0"/>
              <a:t>.</a:t>
            </a:r>
          </a:p>
          <a:p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www.nationalgeographic.com/maps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7812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color block</Template>
  <TotalTime>0</TotalTime>
  <Words>389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Garamond</vt:lpstr>
      <vt:lpstr>SavonVTI</vt:lpstr>
      <vt:lpstr>PowerPoint Presentation</vt:lpstr>
      <vt:lpstr>O nacionalnoj geografiji</vt:lpstr>
      <vt:lpstr>Raznovrsnost i evolucija nacionalne geografije kroz godine</vt:lpstr>
      <vt:lpstr>Slava </vt:lpstr>
      <vt:lpstr>PowerPoint Presentation</vt:lpstr>
      <vt:lpstr>izvori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2022-12-09T15:32:16Z</dcterms:created>
  <dcterms:modified xsi:type="dcterms:W3CDTF">2022-12-09T17:21:46Z</dcterms:modified>
</cp:coreProperties>
</file>